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64" r:id="rId12"/>
    <p:sldId id="269" r:id="rId13"/>
    <p:sldId id="270" r:id="rId14"/>
    <p:sldId id="271" r:id="rId15"/>
    <p:sldId id="274" r:id="rId16"/>
    <p:sldId id="272" r:id="rId17"/>
    <p:sldId id="265" r:id="rId18"/>
    <p:sldId id="266" r:id="rId19"/>
    <p:sldId id="267" r:id="rId20"/>
    <p:sldId id="268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yeong11/Graduation_project/blob/main/BeatSlime%20design%20repo/BeatSlime.pptx" TargetMode="External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C890B-10DD-8681-3E1D-2D73EAEE5662}"/>
              </a:ext>
            </a:extLst>
          </p:cNvPr>
          <p:cNvSpPr txBox="1"/>
          <p:nvPr/>
        </p:nvSpPr>
        <p:spPr>
          <a:xfrm>
            <a:off x="10539183" y="501816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E5DE-5668-589D-0D20-18FECA1B5E7D}"/>
              </a:ext>
            </a:extLst>
          </p:cNvPr>
          <p:cNvSpPr txBox="1"/>
          <p:nvPr/>
        </p:nvSpPr>
        <p:spPr>
          <a:xfrm>
            <a:off x="9216705" y="549521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1F958-1D7E-F1A3-A67D-ECAF553B9AD2}"/>
              </a:ext>
            </a:extLst>
          </p:cNvPr>
          <p:cNvSpPr txBox="1"/>
          <p:nvPr/>
        </p:nvSpPr>
        <p:spPr>
          <a:xfrm>
            <a:off x="7942254" y="5972272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282731" y="4436979"/>
            <a:ext cx="3365730" cy="2547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j-lt"/>
              </a:rPr>
              <a:t>목차</a:t>
            </a: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IOCP, </a:t>
            </a:r>
            <a:r>
              <a:rPr lang="en-US" altLang="ko-KR" sz="1600" dirty="0" err="1"/>
              <a:t>Ascii</a:t>
            </a:r>
            <a:r>
              <a:rPr lang="en-US" altLang="ko-KR" sz="1600" dirty="0"/>
              <a:t> text, MMORPG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생활 시뮬레이션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팬 리듬 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FF6F58-9C6F-8913-6C6F-35166AA5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499E3-1728-C21E-3A60-DDF892CFE830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C8D205-A9BD-0B7A-6EE6-4F9856A2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551" y="2303068"/>
            <a:ext cx="4353902" cy="455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C009F-EF28-483A-E3D7-577ACCBE926F}"/>
              </a:ext>
            </a:extLst>
          </p:cNvPr>
          <p:cNvSpPr txBox="1"/>
          <p:nvPr/>
        </p:nvSpPr>
        <p:spPr>
          <a:xfrm>
            <a:off x="13826" y="193696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D80371-E0F8-582F-487E-59472286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068"/>
            <a:ext cx="3931551" cy="2733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5EECB7-A836-E47B-A5A2-CCCB506CC7E3}"/>
              </a:ext>
            </a:extLst>
          </p:cNvPr>
          <p:cNvSpPr txBox="1"/>
          <p:nvPr/>
        </p:nvSpPr>
        <p:spPr>
          <a:xfrm>
            <a:off x="3931551" y="192062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삽입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1F1C65-94BB-D5FC-FAD9-8734068D9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53" y="0"/>
            <a:ext cx="3906546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D6BA-9530-DA84-B0E5-11B73AF8FCFF}"/>
              </a:ext>
            </a:extLst>
          </p:cNvPr>
          <p:cNvSpPr txBox="1"/>
          <p:nvPr/>
        </p:nvSpPr>
        <p:spPr>
          <a:xfrm>
            <a:off x="6786363" y="113111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맵 데이터 읽기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C9B099-FBF1-671C-D2FB-EF686B5A6F70}"/>
              </a:ext>
            </a:extLst>
          </p:cNvPr>
          <p:cNvSpPr txBox="1"/>
          <p:nvPr/>
        </p:nvSpPr>
        <p:spPr>
          <a:xfrm>
            <a:off x="511692" y="5285357"/>
            <a:ext cx="2908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맵 툴 코드의 일부입니다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임시 리스트를 만들어서</a:t>
            </a:r>
            <a:endParaRPr lang="en-US" altLang="ko-KR" sz="1600" dirty="0"/>
          </a:p>
          <a:p>
            <a:r>
              <a:rPr lang="ko-KR" altLang="en-US" sz="1600" dirty="0"/>
              <a:t>맵 수정이 끝난 다음</a:t>
            </a:r>
            <a:endParaRPr lang="en-US" altLang="ko-KR" sz="1600" dirty="0"/>
          </a:p>
          <a:p>
            <a:r>
              <a:rPr lang="ko-KR" altLang="en-US" sz="1600" dirty="0"/>
              <a:t>따로 저장하게 되어 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41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3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39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en-US" altLang="ko-KR" sz="1400" dirty="0"/>
              <a:t>2022. 05. ~ 2022. 07. 1</a:t>
            </a:r>
            <a:r>
              <a:rPr lang="ko-KR" altLang="en-US" sz="1400" dirty="0"/>
              <a:t>인 개발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4708447" y="4949510"/>
            <a:ext cx="27751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 err="1">
                <a:latin typeface="+mj-lt"/>
              </a:rPr>
              <a:t>텀</a:t>
            </a:r>
            <a:r>
              <a:rPr lang="ko-KR" altLang="en-US" sz="1600" dirty="0">
                <a:latin typeface="+mj-lt"/>
              </a:rPr>
              <a:t> 프로젝트</a:t>
            </a:r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2190682"/>
            <a:ext cx="745749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텍스트 콘솔 환경에서 마우스로 동작할 수 있게 하고</a:t>
            </a:r>
            <a:r>
              <a:rPr lang="en-US" altLang="ko-KR" sz="1400" dirty="0"/>
              <a:t>,</a:t>
            </a:r>
            <a:r>
              <a:rPr lang="ko-KR" altLang="en-US" sz="1400" dirty="0"/>
              <a:t> 화면이 깜빡이지 않았으면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마우스를 사용하기 위해 마우스 처리 </a:t>
            </a:r>
            <a:r>
              <a:rPr lang="en-US" altLang="ko-KR" sz="1200" dirty="0"/>
              <a:t>API </a:t>
            </a:r>
            <a:r>
              <a:rPr lang="ko-KR" altLang="en-US" sz="1200" dirty="0"/>
              <a:t>필요</a:t>
            </a:r>
            <a:r>
              <a:rPr lang="en-US" altLang="ko-KR" sz="1200" dirty="0"/>
              <a:t>, </a:t>
            </a:r>
            <a:r>
              <a:rPr lang="ko-KR" altLang="en-US" sz="1200" dirty="0"/>
              <a:t>프롬프트 더블 </a:t>
            </a:r>
            <a:r>
              <a:rPr lang="ko-KR" altLang="en-US" sz="1200" dirty="0" err="1"/>
              <a:t>버퍼링</a:t>
            </a:r>
            <a:r>
              <a:rPr lang="ko-KR" altLang="en-US" sz="1200" dirty="0"/>
              <a:t> 필요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게임 엔진을 사용해 개발하듯 컴포넌트 단위로 화면을 구성할 수 있었으면 좋겠다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네트워크 디버깅 방법 필요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6" y="3769210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61335"/>
            <a:ext cx="762901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과제에서 요구하는 기본 기능은 버그 없이 작동했으면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기본 기능 </a:t>
            </a:r>
            <a:r>
              <a:rPr lang="en-US" altLang="ko-KR" sz="1200" dirty="0"/>
              <a:t>: </a:t>
            </a:r>
            <a:r>
              <a:rPr lang="ko-KR" altLang="en-US" sz="1200" dirty="0"/>
              <a:t>이동</a:t>
            </a:r>
            <a:r>
              <a:rPr lang="en-US" altLang="ko-KR" sz="1200" dirty="0"/>
              <a:t>, </a:t>
            </a:r>
            <a:r>
              <a:rPr lang="ko-KR" altLang="en-US" sz="1200" dirty="0"/>
              <a:t>지형 장애물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전투</a:t>
            </a:r>
            <a:r>
              <a:rPr lang="en-US" altLang="ko-KR" sz="1200" dirty="0"/>
              <a:t>, DB</a:t>
            </a:r>
            <a:r>
              <a:rPr lang="ko-KR" altLang="en-US" sz="1200" dirty="0"/>
              <a:t>연결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Lua</a:t>
            </a:r>
            <a:r>
              <a:rPr lang="en-US" altLang="ko-KR" sz="1200" dirty="0"/>
              <a:t> Script </a:t>
            </a:r>
            <a:r>
              <a:rPr lang="ko-KR" altLang="en-US" sz="1200" dirty="0"/>
              <a:t>연동</a:t>
            </a:r>
            <a:r>
              <a:rPr lang="en-US" altLang="ko-KR" sz="1200" dirty="0"/>
              <a:t>, Chatting, </a:t>
            </a:r>
            <a:r>
              <a:rPr lang="ko-KR" altLang="en-US" sz="1200" dirty="0"/>
              <a:t>전투 메시지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고급 </a:t>
            </a:r>
            <a:r>
              <a:rPr lang="ko-KR" altLang="en-US" sz="1400" dirty="0" err="1"/>
              <a:t>멀티스레드</a:t>
            </a:r>
            <a:r>
              <a:rPr lang="ko-KR" altLang="en-US" sz="1400" dirty="0"/>
              <a:t> 프로그래밍 기법 </a:t>
            </a:r>
            <a:r>
              <a:rPr lang="en-US" altLang="ko-KR" sz="1400" dirty="0"/>
              <a:t>(CAS </a:t>
            </a:r>
            <a:r>
              <a:rPr lang="ko-KR" altLang="en-US" sz="1400" dirty="0"/>
              <a:t>등</a:t>
            </a:r>
            <a:r>
              <a:rPr lang="en-US" altLang="ko-KR" sz="1400" dirty="0"/>
              <a:t>) </a:t>
            </a:r>
            <a:r>
              <a:rPr lang="ko-KR" altLang="en-US" sz="1400" dirty="0"/>
              <a:t>사용해보기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</a:t>
            </a:r>
            <a:r>
              <a:rPr lang="ko-KR" altLang="en-US" sz="1400" dirty="0"/>
              <a:t> 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en-US" altLang="ko-KR" sz="1400" dirty="0"/>
              <a:t>3000</a:t>
            </a:r>
            <a:r>
              <a:rPr lang="ko-KR" altLang="en-US" sz="1400" dirty="0"/>
              <a:t>명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8B26B-86B5-873D-4756-BC79A2F3350F}"/>
              </a:ext>
            </a:extLst>
          </p:cNvPr>
          <p:cNvSpPr txBox="1"/>
          <p:nvPr/>
        </p:nvSpPr>
        <p:spPr>
          <a:xfrm>
            <a:off x="520743" y="2254223"/>
            <a:ext cx="8642109" cy="3116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작동구현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GetNumberOfConsoleInputEvents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현재 대기중인 콘솔 이벤트 확인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ReadConsoleInput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이벤트 취득 후 처리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텍스트 출력 시스템 개선 및 분리로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프롬프트 클라이언트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  -&gt; </a:t>
            </a:r>
            <a:r>
              <a:rPr lang="ko-KR" altLang="en-US" sz="1200" dirty="0"/>
              <a:t>게임 </a:t>
            </a:r>
            <a:r>
              <a:rPr lang="ko-KR" altLang="en-US" sz="1200" dirty="0" err="1"/>
              <a:t>로직과</a:t>
            </a:r>
            <a:r>
              <a:rPr lang="ko-KR" altLang="en-US" sz="1200" dirty="0"/>
              <a:t> 관계 없이 빠른 시간 내에 텍스트를 교체해야 하는 성능 문제를 멀티 스레드 프로그래밍을 통해 해결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Zone </a:t>
            </a:r>
            <a:r>
              <a:rPr lang="ko-KR" altLang="en-US" sz="1400" dirty="0"/>
              <a:t>클래스를 통해 </a:t>
            </a:r>
            <a:r>
              <a:rPr lang="ko-KR" altLang="en-US" sz="1400" dirty="0">
                <a:solidFill>
                  <a:srgbClr val="00B0F0"/>
                </a:solidFill>
              </a:rPr>
              <a:t>클라이언트 개발 속도 및 편의성 향상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복잡한 코드 없이 </a:t>
            </a:r>
            <a:r>
              <a:rPr lang="en-US" altLang="ko-KR" sz="1200" dirty="0"/>
              <a:t>Zone</a:t>
            </a:r>
            <a:r>
              <a:rPr lang="ko-KR" altLang="en-US" sz="1200" dirty="0"/>
              <a:t>의 위치만 지정하면 쉽게 화면의 레이아웃을 지정하고 출력 가능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기능을 만들고 </a:t>
            </a:r>
            <a:r>
              <a:rPr lang="ko-KR" altLang="en-US" sz="1200" dirty="0">
                <a:solidFill>
                  <a:srgbClr val="FF0000"/>
                </a:solidFill>
              </a:rPr>
              <a:t>많이 적용하지 못 한 것은 아쉬운 점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00B0F0"/>
                </a:solidFill>
              </a:rPr>
              <a:t>네트워크 디버그 페이지 구현</a:t>
            </a:r>
            <a:r>
              <a:rPr lang="ko-KR" altLang="en-US" sz="1400" dirty="0"/>
              <a:t>으로 네트워크 디버깅 속도 대폭 </a:t>
            </a:r>
            <a:r>
              <a:rPr lang="en-US" altLang="ko-KR" sz="1400" dirty="0"/>
              <a:t>(</a:t>
            </a:r>
            <a:r>
              <a:rPr lang="ko-KR" altLang="en-US" sz="1400" dirty="0"/>
              <a:t>약 </a:t>
            </a:r>
            <a:r>
              <a:rPr lang="en-US" altLang="ko-KR" sz="1400" dirty="0"/>
              <a:t>3</a:t>
            </a:r>
            <a:r>
              <a:rPr lang="ko-KR" altLang="en-US" sz="1400" dirty="0"/>
              <a:t>배</a:t>
            </a:r>
            <a:r>
              <a:rPr lang="en-US" altLang="ko-KR" sz="1400" dirty="0"/>
              <a:t>)</a:t>
            </a:r>
            <a:r>
              <a:rPr lang="ko-KR" altLang="en-US" sz="1400" dirty="0"/>
              <a:t> 상승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8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C10D5-7F24-6C85-D719-9056E7EDD5D1}"/>
              </a:ext>
            </a:extLst>
          </p:cNvPr>
          <p:cNvSpPr txBox="1"/>
          <p:nvPr/>
        </p:nvSpPr>
        <p:spPr>
          <a:xfrm>
            <a:off x="510997" y="2216631"/>
            <a:ext cx="11265890" cy="407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구현기능</a:t>
            </a:r>
            <a:endParaRPr lang="en-US" altLang="ko-KR" sz="14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대규모 </a:t>
            </a:r>
            <a:r>
              <a:rPr lang="ko-KR" altLang="en-US" sz="1200" dirty="0" err="1"/>
              <a:t>동접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시야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지형 구현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구현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r>
              <a:rPr lang="en-US" altLang="ko-KR" sz="1200" dirty="0"/>
              <a:t>, </a:t>
            </a:r>
            <a:r>
              <a:rPr lang="ko-KR" altLang="en-US" sz="1200" dirty="0"/>
              <a:t>채팅</a:t>
            </a:r>
            <a:r>
              <a:rPr lang="en-US" altLang="ko-KR" sz="1200" dirty="0"/>
              <a:t>, </a:t>
            </a:r>
            <a:r>
              <a:rPr lang="ko-KR" altLang="en-US" sz="1200" dirty="0"/>
              <a:t>레벨 및 레벨 업</a:t>
            </a:r>
            <a:r>
              <a:rPr lang="en-US" altLang="ko-KR" sz="1200" dirty="0"/>
              <a:t>, </a:t>
            </a:r>
            <a:r>
              <a:rPr lang="ko-KR" altLang="en-US" sz="1200" dirty="0"/>
              <a:t>스킬</a:t>
            </a:r>
            <a:r>
              <a:rPr lang="en-US" altLang="ko-KR" sz="1200" dirty="0"/>
              <a:t>, A* </a:t>
            </a:r>
            <a:r>
              <a:rPr lang="ko-KR" altLang="en-US" sz="1200" dirty="0" err="1"/>
              <a:t>길찾기</a:t>
            </a:r>
            <a:r>
              <a:rPr lang="en-US" altLang="ko-KR" sz="1200" dirty="0"/>
              <a:t>, DB 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</a:t>
            </a:r>
            <a:r>
              <a:rPr lang="ko-KR" altLang="en-US" sz="1200" dirty="0"/>
              <a:t>스크립트 연동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핵심 기술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IOCP : Worker thread</a:t>
            </a:r>
            <a:r>
              <a:rPr lang="ko-KR" altLang="en-US" sz="1400" dirty="0"/>
              <a:t>를 사용한 성능 향상</a:t>
            </a:r>
            <a:r>
              <a:rPr lang="en-US" altLang="ko-KR" sz="1400" dirty="0"/>
              <a:t>, PQCS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NPC AI, DB </a:t>
            </a:r>
            <a:r>
              <a:rPr lang="ko-KR" altLang="en-US" sz="1400" dirty="0"/>
              <a:t>처리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NPC AI </a:t>
            </a:r>
            <a:r>
              <a:rPr lang="ko-KR" altLang="en-US" sz="1400" dirty="0"/>
              <a:t>최적화 </a:t>
            </a:r>
            <a:r>
              <a:rPr lang="en-US" altLang="ko-KR" sz="1400" dirty="0"/>
              <a:t>: timer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event driven AI, User </a:t>
            </a:r>
            <a:r>
              <a:rPr lang="ko-KR" altLang="en-US" sz="1400" dirty="0"/>
              <a:t>주위의 </a:t>
            </a:r>
            <a:r>
              <a:rPr lang="en-US" altLang="ko-KR" sz="1400" dirty="0"/>
              <a:t>NPC</a:t>
            </a:r>
            <a:r>
              <a:rPr lang="ko-KR" altLang="en-US" sz="1400" dirty="0"/>
              <a:t>만 </a:t>
            </a:r>
            <a:r>
              <a:rPr lang="en-US" altLang="ko-KR" sz="1400" dirty="0"/>
              <a:t>activate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DB </a:t>
            </a:r>
            <a:r>
              <a:rPr lang="ko-KR" altLang="en-US" sz="1400" dirty="0"/>
              <a:t>연동 </a:t>
            </a:r>
            <a:r>
              <a:rPr lang="en-US" altLang="ko-KR" sz="1400" dirty="0"/>
              <a:t>: MS-SQL </a:t>
            </a:r>
            <a:r>
              <a:rPr lang="ko-KR" altLang="en-US" sz="1400" dirty="0"/>
              <a:t>사용</a:t>
            </a:r>
            <a:r>
              <a:rPr lang="en-US" altLang="ko-KR" sz="1400" dirty="0"/>
              <a:t>, </a:t>
            </a:r>
            <a:r>
              <a:rPr lang="ko-KR" altLang="en-US" sz="1400" dirty="0"/>
              <a:t>회원 가입 및 로그인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시야</a:t>
            </a:r>
            <a:r>
              <a:rPr lang="en-US" altLang="ko-KR" sz="1400" dirty="0"/>
              <a:t> </a:t>
            </a:r>
            <a:r>
              <a:rPr lang="ko-KR" altLang="en-US" sz="1400" dirty="0"/>
              <a:t>처리 속도 향상을 위한 </a:t>
            </a:r>
            <a:r>
              <a:rPr lang="en-US" altLang="ko-KR" sz="1400" dirty="0"/>
              <a:t>Sector </a:t>
            </a:r>
            <a:r>
              <a:rPr lang="ko-KR" altLang="en-US" sz="1400" dirty="0"/>
              <a:t>구조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concurrent_queue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atomic_compare_exchange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API</a:t>
            </a:r>
            <a:r>
              <a:rPr lang="ko-KR" altLang="en-US" sz="1400" dirty="0">
                <a:solidFill>
                  <a:srgbClr val="00B0F0"/>
                </a:solidFill>
              </a:rPr>
              <a:t> 적극 사용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1500</a:t>
            </a:r>
            <a:r>
              <a:rPr lang="ko-KR" altLang="en-US" sz="1400" dirty="0">
                <a:solidFill>
                  <a:srgbClr val="FF0000"/>
                </a:solidFill>
              </a:rPr>
              <a:t>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개선 중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-&gt; </a:t>
            </a:r>
            <a:r>
              <a:rPr lang="ko-KR" altLang="en-US" sz="1200">
                <a:solidFill>
                  <a:srgbClr val="FF0000"/>
                </a:solidFill>
              </a:rPr>
              <a:t>별도 문서 작성 중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Intel i5-7600 3.5Ghz (4</a:t>
            </a:r>
            <a:r>
              <a:rPr lang="ko-KR" altLang="en-US" sz="1200" dirty="0"/>
              <a:t>코어</a:t>
            </a:r>
            <a:r>
              <a:rPr lang="en-US" altLang="ko-KR" sz="1200" dirty="0"/>
              <a:t>), RAM 40GB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69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232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en-US" altLang="ko-KR" sz="1400" dirty="0"/>
              <a:t>2022. 04. ~ 2022. 07. , 5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텀</a:t>
            </a:r>
            <a:r>
              <a:rPr lang="ko-KR" altLang="en-US" dirty="0">
                <a:latin typeface="+mj-lt"/>
              </a:rPr>
              <a:t> 프로젝트</a:t>
            </a:r>
            <a:endParaRPr lang="en-US" altLang="ko-KR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2053798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676695"/>
            <a:ext cx="14478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2146707"/>
            <a:ext cx="808105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작품 팀 </a:t>
            </a:r>
            <a:r>
              <a:rPr lang="en-US" altLang="ko-KR" sz="1400" dirty="0"/>
              <a:t>: 2022. 03.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07. 5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 </a:t>
            </a:r>
            <a:r>
              <a:rPr lang="en-US" altLang="ko-KR" sz="1200" dirty="0"/>
              <a:t>3</a:t>
            </a:r>
            <a:r>
              <a:rPr lang="ko-KR" altLang="en-US" sz="1200" dirty="0"/>
              <a:t>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 </a:t>
            </a:r>
            <a:r>
              <a:rPr lang="en-US" altLang="ko-KR" sz="1200" dirty="0"/>
              <a:t>2</a:t>
            </a:r>
            <a:r>
              <a:rPr lang="ko-KR" altLang="en-US" sz="1200" dirty="0"/>
              <a:t>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메인 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게임 </a:t>
            </a:r>
            <a:r>
              <a:rPr lang="en-US" altLang="ko-KR" sz="1400" dirty="0"/>
              <a:t>BGM </a:t>
            </a:r>
            <a:r>
              <a:rPr lang="ko-KR" altLang="en-US" sz="1400" dirty="0"/>
              <a:t>작곡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  학교 과제 특성상 개발 능력과 일정을 가늠하기 힘드므로 마무리가 쉬운 게임 시스템 구상 필요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327597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812986"/>
            <a:ext cx="477085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리얼타임으로 낮과 밤이 바뀌는 환경 정보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밟는 바닥 재질 등에 따라 변화하는 효과음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 err="1"/>
              <a:t>인벤토리와</a:t>
            </a:r>
            <a:r>
              <a:rPr lang="ko-KR" altLang="en-US" sz="1400" dirty="0"/>
              <a:t> 각종 경제 활동을 간결한 코드로 구현하기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5023050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498963"/>
            <a:ext cx="6035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신속한 일정 조율을 위해 본격적인 개발에 짧은 단위의 회의 적용하기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아기자기한 그래픽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하드코어한</a:t>
            </a:r>
            <a:r>
              <a:rPr lang="ko-KR" altLang="en-US" sz="1400" dirty="0"/>
              <a:t> 난이도의 게임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정밀한 레벨 디자인 필요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8926323" y="5379691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어두워지면 빛나는 가로등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527066"/>
            <a:ext cx="2775119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관리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1997078"/>
            <a:ext cx="7120860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컨텐츠를 이벤트 시스템을 통해 </a:t>
            </a:r>
            <a:r>
              <a:rPr lang="ko-KR" altLang="en-US" sz="1400" dirty="0">
                <a:solidFill>
                  <a:srgbClr val="00B0F0"/>
                </a:solidFill>
              </a:rPr>
              <a:t>언제든 개발을 완료할 수 있는 방식</a:t>
            </a:r>
            <a:r>
              <a:rPr lang="ko-KR" altLang="en-US" sz="1400" dirty="0"/>
              <a:t>으로 기획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200" dirty="0"/>
              <a:t>-&gt; </a:t>
            </a:r>
            <a:r>
              <a:rPr lang="ko-KR" altLang="en-US" sz="1200" dirty="0"/>
              <a:t>초기 </a:t>
            </a:r>
            <a:r>
              <a:rPr lang="en-US" altLang="ko-KR" sz="1200" dirty="0"/>
              <a:t>12</a:t>
            </a:r>
            <a:r>
              <a:rPr lang="ko-KR" altLang="en-US" sz="1200" dirty="0"/>
              <a:t>개의 게임 컨텐츠에서 </a:t>
            </a:r>
            <a:r>
              <a:rPr lang="en-US" altLang="ko-KR" sz="1200" dirty="0"/>
              <a:t>2</a:t>
            </a:r>
            <a:r>
              <a:rPr lang="ko-KR" altLang="en-US" sz="1200" dirty="0"/>
              <a:t>개가 제외되고 </a:t>
            </a:r>
            <a:r>
              <a:rPr lang="en-US" altLang="ko-KR" sz="1200" dirty="0"/>
              <a:t>3</a:t>
            </a:r>
            <a:r>
              <a:rPr lang="ko-KR" altLang="en-US" sz="1200" dirty="0"/>
              <a:t>개가 추가되어 </a:t>
            </a:r>
            <a:r>
              <a:rPr lang="en-US" altLang="ko-KR" sz="1200" dirty="0"/>
              <a:t>13</a:t>
            </a:r>
            <a:r>
              <a:rPr lang="ko-KR" altLang="en-US" sz="1200" dirty="0"/>
              <a:t>개로 완성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	-&gt; </a:t>
            </a:r>
            <a:r>
              <a:rPr lang="ko-KR" altLang="en-US" sz="1200" dirty="0"/>
              <a:t>기획 단계 목표치 </a:t>
            </a:r>
            <a:r>
              <a:rPr lang="en-US" altLang="ko-KR" sz="1200" dirty="0"/>
              <a:t>(9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달성률</a:t>
            </a:r>
            <a:r>
              <a:rPr lang="ko-KR" altLang="en-US" sz="1200" dirty="0"/>
              <a:t> </a:t>
            </a:r>
            <a:r>
              <a:rPr lang="en-US" altLang="ko-KR" sz="1200" dirty="0"/>
              <a:t>100% </a:t>
            </a:r>
            <a:r>
              <a:rPr lang="ko-KR" altLang="en-US" sz="1200" dirty="0"/>
              <a:t>이상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2935158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413975"/>
            <a:ext cx="79143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코루틴과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싱글턴을</a:t>
            </a:r>
            <a:r>
              <a:rPr lang="ko-KR" altLang="en-US" sz="1400" dirty="0"/>
              <a:t> 활용하여 </a:t>
            </a:r>
            <a:r>
              <a:rPr lang="ko-KR" altLang="en-US" sz="1400" dirty="0">
                <a:solidFill>
                  <a:srgbClr val="00B0F0"/>
                </a:solidFill>
              </a:rPr>
              <a:t>실시간 시스템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</a:t>
            </a:r>
            <a:r>
              <a:rPr lang="ko-KR" altLang="en-US" sz="1200" dirty="0"/>
              <a:t>및 </a:t>
            </a:r>
            <a:r>
              <a:rPr lang="en-US" altLang="ko-KR" sz="1200" dirty="0"/>
              <a:t>GPU </a:t>
            </a:r>
            <a:r>
              <a:rPr lang="ko-KR" altLang="en-US" sz="1200" dirty="0"/>
              <a:t>리소스를 너무 많이 사용해 </a:t>
            </a:r>
            <a:r>
              <a:rPr lang="ko-KR" altLang="en-US" sz="1200" dirty="0">
                <a:solidFill>
                  <a:srgbClr val="FF0000"/>
                </a:solidFill>
              </a:rPr>
              <a:t>최적화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플레이어 </a:t>
            </a:r>
            <a:r>
              <a:rPr lang="en-US" altLang="ko-KR" sz="1400" dirty="0"/>
              <a:t>Collision</a:t>
            </a:r>
            <a:r>
              <a:rPr lang="ko-KR" altLang="en-US" sz="1400" dirty="0"/>
              <a:t>을 활용하여 주변 환경 정보 수집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상황을 토대로 </a:t>
            </a:r>
            <a:r>
              <a:rPr lang="ko-KR" altLang="en-US" sz="1400" dirty="0" err="1">
                <a:solidFill>
                  <a:srgbClr val="00B0F0"/>
                </a:solidFill>
              </a:rPr>
              <a:t>반응형</a:t>
            </a:r>
            <a:r>
              <a:rPr lang="ko-KR" altLang="en-US" sz="1400" dirty="0">
                <a:solidFill>
                  <a:srgbClr val="00B0F0"/>
                </a:solidFill>
              </a:rPr>
              <a:t> 효과음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상속을 사용한 이벤트 시스템 구현</a:t>
            </a:r>
            <a:r>
              <a:rPr lang="ko-KR" altLang="en-US" sz="1400" dirty="0"/>
              <a:t>으로 팀 </a:t>
            </a:r>
            <a:r>
              <a:rPr lang="ko-KR" altLang="en-US" sz="1400" dirty="0" err="1"/>
              <a:t>작업시</a:t>
            </a:r>
            <a:r>
              <a:rPr lang="ko-KR" altLang="en-US" sz="1400" dirty="0"/>
              <a:t> 코드 꼬임 없이 수월한 작업 가능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484848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382585"/>
            <a:ext cx="781335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팀 관리에 </a:t>
            </a:r>
            <a:r>
              <a:rPr lang="ko-KR" altLang="en-US" sz="1400" dirty="0" err="1">
                <a:solidFill>
                  <a:srgbClr val="00B0F0"/>
                </a:solidFill>
              </a:rPr>
              <a:t>익스트림</a:t>
            </a:r>
            <a:r>
              <a:rPr lang="ko-KR" altLang="en-US" sz="1400" dirty="0">
                <a:solidFill>
                  <a:srgbClr val="00B0F0"/>
                </a:solidFill>
              </a:rPr>
              <a:t> 프로그래밍 </a:t>
            </a:r>
            <a:r>
              <a:rPr lang="ko-KR" altLang="en-US" sz="1400" dirty="0"/>
              <a:t>시험 적용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00B0F0"/>
                </a:solidFill>
              </a:rPr>
              <a:t>13</a:t>
            </a:r>
            <a:r>
              <a:rPr lang="ko-KR" altLang="en-US" sz="1400" dirty="0">
                <a:solidFill>
                  <a:srgbClr val="00B0F0"/>
                </a:solidFill>
              </a:rPr>
              <a:t>주간 회의 </a:t>
            </a:r>
            <a:r>
              <a:rPr lang="en-US" altLang="ko-KR" sz="1400" dirty="0">
                <a:solidFill>
                  <a:srgbClr val="00B0F0"/>
                </a:solidFill>
              </a:rPr>
              <a:t>20</a:t>
            </a:r>
            <a:r>
              <a:rPr lang="ko-KR" altLang="en-US" sz="1400" dirty="0">
                <a:solidFill>
                  <a:srgbClr val="00B0F0"/>
                </a:solidFill>
              </a:rPr>
              <a:t>회</a:t>
            </a:r>
            <a:r>
              <a:rPr lang="ko-KR" altLang="en-US" sz="1400" dirty="0"/>
              <a:t> 이상</a:t>
            </a:r>
            <a:r>
              <a:rPr lang="en-US" altLang="ko-KR" sz="1400" dirty="0"/>
              <a:t>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바쁜 일정에도 성공적으로 프로젝트 진행도 관리를 통해 완성할 수 있었음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난이도 관련 목표는 객관적 평가 수치 부재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게임 분위기와 난이도가 매치되지 않아서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클리어를</a:t>
            </a:r>
            <a:r>
              <a:rPr lang="ko-KR" altLang="en-US" sz="1200" dirty="0"/>
              <a:t> 실패하였음에도 어렵지 않게 느끼는 경우도 존재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7122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172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”, </a:t>
            </a:r>
            <a:r>
              <a:rPr lang="en-US" altLang="ko-KR" sz="1400" dirty="0"/>
              <a:t>2021. 05 ~ 2022. 08. , 3</a:t>
            </a:r>
            <a:r>
              <a:rPr lang="ko-KR" altLang="en-US" sz="1400" dirty="0"/>
              <a:t>인 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6378FF-85D3-7E07-7662-B9CDF580A2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8BB562-29BF-BFAC-72FE-10F619262BA5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96C26B-2399-CE12-F74B-C8AA80B1E070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311EA6-47D3-B2E4-DB10-062433952D5B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0BFCC-D7AB-0577-8316-3F0AD8789B73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F35A9-E5F2-BD36-F673-F61E837D89D7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AA18F9-6EC4-8C1E-0806-8022F4E71140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E05DF5C-997F-7D3B-2AF1-9ECA84A6389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0D750E-08AC-BF37-1FAB-1B2EE386FA05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C8733E-EEDF-1AC6-8EBE-CAEBC243F27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5193C-F5C3-E3FA-6F54-C4A18F941A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886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 </a:t>
            </a:r>
            <a:r>
              <a:rPr lang="en-US" altLang="ko-KR" sz="1400" dirty="0"/>
              <a:t>2021. 08. , 1</a:t>
            </a:r>
            <a:r>
              <a:rPr lang="ko-KR" altLang="en-US" sz="1400" dirty="0"/>
              <a:t>인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283625" y="5207115"/>
            <a:ext cx="96247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비공식 팬 대회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시에스타배</a:t>
            </a:r>
            <a:r>
              <a:rPr lang="ko-KR" altLang="en-US" sz="1600" dirty="0"/>
              <a:t> 여름 종합 창작 대회</a:t>
            </a:r>
            <a:r>
              <a:rPr lang="en-US" altLang="ko-KR" sz="1600" dirty="0"/>
              <a:t>” </a:t>
            </a:r>
            <a:r>
              <a:rPr lang="ko-KR" altLang="en-US" sz="1600" dirty="0"/>
              <a:t>제출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</a:t>
            </a:r>
            <a:endParaRPr lang="en-US" altLang="ko-KR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E44AED-2774-25AB-7B1D-E7C084A7523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0778F-B236-25A1-03E4-AAD62A9BD94D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0641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26888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36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86535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323C9-E579-366D-3783-686CB57E2DD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BCE4DA-0CB6-154C-606F-33BE4463CAD5}"/>
              </a:ext>
            </a:extLst>
          </p:cNvPr>
          <p:cNvSpPr txBox="1"/>
          <p:nvPr/>
        </p:nvSpPr>
        <p:spPr>
          <a:xfrm>
            <a:off x="444306" y="2344694"/>
            <a:ext cx="568617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명일방주의 비공식 팬 대회 </a:t>
            </a:r>
            <a:r>
              <a:rPr lang="en-US" altLang="ko-KR" sz="1400" dirty="0"/>
              <a:t>“</a:t>
            </a:r>
            <a:r>
              <a:rPr lang="ko-KR" altLang="en-US" sz="1400" dirty="0"/>
              <a:t>여름 종합 창작 대회</a:t>
            </a:r>
            <a:r>
              <a:rPr lang="en-US" altLang="ko-KR" sz="1400" dirty="0"/>
              <a:t>”</a:t>
            </a:r>
            <a:r>
              <a:rPr lang="ko-KR" altLang="en-US" sz="1400" dirty="0"/>
              <a:t>에 제출하기 위해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디버깅 기간을 고려하여 </a:t>
            </a:r>
            <a:r>
              <a:rPr lang="en-US" altLang="ko-KR" sz="1400" dirty="0"/>
              <a:t>7</a:t>
            </a:r>
            <a:r>
              <a:rPr lang="ko-KR" altLang="en-US" sz="1400" dirty="0"/>
              <a:t>일 이내로 개발을 완료해야 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D8D4-8C8C-F1C2-37E0-1E976D160D7C}"/>
              </a:ext>
            </a:extLst>
          </p:cNvPr>
          <p:cNvSpPr txBox="1"/>
          <p:nvPr/>
        </p:nvSpPr>
        <p:spPr>
          <a:xfrm>
            <a:off x="325016" y="3151554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8618E-C3C9-688C-8B9F-CCF84FAB7FD5}"/>
              </a:ext>
            </a:extLst>
          </p:cNvPr>
          <p:cNvSpPr txBox="1"/>
          <p:nvPr/>
        </p:nvSpPr>
        <p:spPr>
          <a:xfrm>
            <a:off x="444306" y="3630897"/>
            <a:ext cx="61141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Csv</a:t>
            </a:r>
            <a:r>
              <a:rPr lang="ko-KR" altLang="en-US" sz="1400" dirty="0"/>
              <a:t>파일에서 패턴 데이터를 읽어 적절한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적절한 위치에 생성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BPM</a:t>
            </a:r>
            <a:r>
              <a:rPr lang="ko-KR" altLang="en-US" sz="1400" dirty="0"/>
              <a:t>과 박자 계산</a:t>
            </a:r>
            <a:r>
              <a:rPr lang="en-US" altLang="ko-KR" sz="1400" dirty="0"/>
              <a:t>, </a:t>
            </a:r>
            <a:r>
              <a:rPr lang="ko-KR" altLang="en-US" sz="1400" dirty="0"/>
              <a:t>회전하는 판정선의</a:t>
            </a:r>
            <a:r>
              <a:rPr lang="en-US" altLang="ko-KR" sz="1400" dirty="0"/>
              <a:t> </a:t>
            </a:r>
            <a:r>
              <a:rPr lang="ko-KR" altLang="en-US" sz="1400" dirty="0"/>
              <a:t>판정 시스템 구현 필요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074E2D-E825-34E6-7A9E-1CB83F4A229D}"/>
              </a:ext>
            </a:extLst>
          </p:cNvPr>
          <p:cNvSpPr txBox="1"/>
          <p:nvPr/>
        </p:nvSpPr>
        <p:spPr>
          <a:xfrm>
            <a:off x="325016" y="4479612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A93CF-4CDA-32DE-F1FB-1AEE936EFF56}"/>
              </a:ext>
            </a:extLst>
          </p:cNvPr>
          <p:cNvSpPr txBox="1"/>
          <p:nvPr/>
        </p:nvSpPr>
        <p:spPr>
          <a:xfrm>
            <a:off x="444306" y="4949624"/>
            <a:ext cx="4708340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확장성 있는 프로젝트 구현 필요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대회 제출 이후에도 쉽게 업데이트 가능하게 하기 위해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직접 만든 음악을 사용해서 만족감 얻기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스스로 리듬 게임을 즐기기 위해 높은 퀄리티로 만들기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83853-9785-DCCD-7DA0-55B47F0DC367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57794D-292E-1E83-55FB-38C9D46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724" y="1855276"/>
            <a:ext cx="4345004" cy="2443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774AE5-FF49-5586-30D7-8D6B13333A76}"/>
              </a:ext>
            </a:extLst>
          </p:cNvPr>
          <p:cNvSpPr txBox="1"/>
          <p:nvPr/>
        </p:nvSpPr>
        <p:spPr>
          <a:xfrm>
            <a:off x="8770132" y="4528603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비공식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대회 포스터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22218" y="4282787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317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AD1DD4-2E70-A91F-8756-C9759D71F213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1A16279-6677-5FA0-00EC-EF13128028F9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4502FD-B6F6-3C7D-F163-CC0BC6078963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3CF280-D7A8-5644-B708-B2B82D081DF3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971F1-B6A0-FF77-C148-D229FF00C008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475D1-64A9-BB98-1B50-77309207E0AA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F8A517-1D0D-FC7C-EDA0-5DC5F13CA9A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C6FEE4A-BC4F-5D2E-911B-86B43C1EE0D1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B6232A-048A-C14C-FC66-4EBAF133C659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76CA2-DE0A-A437-B296-0C3821BBCFF7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8F8FD7-6CCD-2295-2DD7-291A117516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A678-401B-5D04-FD6F-9BF438E2A1D3}"/>
              </a:ext>
            </a:extLst>
          </p:cNvPr>
          <p:cNvSpPr txBox="1"/>
          <p:nvPr/>
        </p:nvSpPr>
        <p:spPr>
          <a:xfrm>
            <a:off x="325016" y="1881977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ED8B3-642E-7409-5FE7-0457807BDEFF}"/>
              </a:ext>
            </a:extLst>
          </p:cNvPr>
          <p:cNvSpPr txBox="1"/>
          <p:nvPr/>
        </p:nvSpPr>
        <p:spPr>
          <a:xfrm>
            <a:off x="444306" y="2361320"/>
            <a:ext cx="44198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기한 내 대회 제출 성공으로 </a:t>
            </a:r>
            <a:r>
              <a:rPr lang="ko-KR" altLang="en-US" sz="1400" dirty="0">
                <a:solidFill>
                  <a:srgbClr val="00B0F0"/>
                </a:solidFill>
              </a:rPr>
              <a:t>기한 목표 달성 성공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9CBF0-D1A4-AAA8-21D2-13137258A950}"/>
              </a:ext>
            </a:extLst>
          </p:cNvPr>
          <p:cNvSpPr txBox="1"/>
          <p:nvPr/>
        </p:nvSpPr>
        <p:spPr>
          <a:xfrm>
            <a:off x="325016" y="2890294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389D4-B892-DB61-4CBC-781AD7FF6763}"/>
              </a:ext>
            </a:extLst>
          </p:cNvPr>
          <p:cNvSpPr txBox="1"/>
          <p:nvPr/>
        </p:nvSpPr>
        <p:spPr>
          <a:xfrm>
            <a:off x="444306" y="3378968"/>
            <a:ext cx="8536311" cy="106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CSV </a:t>
            </a:r>
            <a:r>
              <a:rPr lang="ko-KR" altLang="en-US" sz="1400" dirty="0"/>
              <a:t>기반 </a:t>
            </a:r>
            <a:r>
              <a:rPr lang="ko-KR" altLang="en-US" sz="1400" dirty="0">
                <a:solidFill>
                  <a:srgbClr val="00B0F0"/>
                </a:solidFill>
              </a:rPr>
              <a:t>판정 및 노트 출력 시스템 구현 성공</a:t>
            </a:r>
            <a:r>
              <a:rPr lang="en-US" altLang="ko-KR" sz="1400" dirty="0"/>
              <a:t>, </a:t>
            </a:r>
            <a:r>
              <a:rPr lang="ko-KR" altLang="en-US" sz="1400" dirty="0"/>
              <a:t>박자 정보만으로 패턴 </a:t>
            </a:r>
            <a:r>
              <a:rPr lang="en-US" altLang="ko-KR" sz="1400" dirty="0"/>
              <a:t>1</a:t>
            </a:r>
            <a:r>
              <a:rPr lang="ko-KR" altLang="en-US" sz="1400" dirty="0"/>
              <a:t>개 제작에 </a:t>
            </a:r>
            <a:r>
              <a:rPr lang="en-US" altLang="ko-KR" sz="1400" dirty="0"/>
              <a:t>2</a:t>
            </a:r>
            <a:r>
              <a:rPr lang="ko-KR" altLang="en-US" sz="1400" dirty="0"/>
              <a:t>시간 이내로 소요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너무 많은 처리를 </a:t>
            </a:r>
            <a:r>
              <a:rPr lang="en-US" altLang="ko-KR" sz="1400" dirty="0" err="1"/>
              <a:t>GameManagerr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담당 </a:t>
            </a:r>
            <a:r>
              <a:rPr lang="en-US" altLang="ko-KR" sz="1200" dirty="0"/>
              <a:t>-&gt; </a:t>
            </a:r>
            <a:r>
              <a:rPr lang="ko-KR" altLang="en-US" sz="1200" dirty="0"/>
              <a:t>분리 필요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>
                <a:solidFill>
                  <a:srgbClr val="00B0F0"/>
                </a:solidFill>
              </a:rPr>
              <a:t>Happiness</a:t>
            </a:r>
            <a:r>
              <a:rPr lang="ko-KR" altLang="en-US" sz="1200" dirty="0">
                <a:solidFill>
                  <a:srgbClr val="00B0F0"/>
                </a:solidFill>
              </a:rPr>
              <a:t> 작품 개발에 반영</a:t>
            </a:r>
            <a:endParaRPr lang="en-US" altLang="ko-KR" sz="12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정보 </a:t>
            </a:r>
            <a:r>
              <a:rPr lang="en-US" altLang="ko-KR" sz="1400" dirty="0"/>
              <a:t>(bpm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엔진에서 하드 코딩으로 작성한 것은 개선 필요 </a:t>
            </a:r>
            <a:r>
              <a:rPr lang="ko-KR" altLang="en-US" sz="16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 err="1">
                <a:solidFill>
                  <a:srgbClr val="00B0F0"/>
                </a:solidFill>
              </a:rPr>
              <a:t>BeatSlime</a:t>
            </a:r>
            <a:r>
              <a:rPr lang="en-US" altLang="ko-KR" sz="1200" dirty="0">
                <a:solidFill>
                  <a:srgbClr val="00B0F0"/>
                </a:solidFill>
              </a:rPr>
              <a:t> </a:t>
            </a:r>
            <a:r>
              <a:rPr lang="ko-KR" altLang="en-US" sz="1200" dirty="0">
                <a:solidFill>
                  <a:srgbClr val="00B0F0"/>
                </a:solidFill>
              </a:rPr>
              <a:t>개발에 반영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56CE4-2E95-8F5D-9113-87D89B877923}"/>
              </a:ext>
            </a:extLst>
          </p:cNvPr>
          <p:cNvSpPr txBox="1"/>
          <p:nvPr/>
        </p:nvSpPr>
        <p:spPr>
          <a:xfrm>
            <a:off x="325016" y="450760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F2321-9842-7F5A-CEF2-978E39B257A4}"/>
              </a:ext>
            </a:extLst>
          </p:cNvPr>
          <p:cNvSpPr txBox="1"/>
          <p:nvPr/>
        </p:nvSpPr>
        <p:spPr>
          <a:xfrm>
            <a:off x="444306" y="5024272"/>
            <a:ext cx="393569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대회 출품 및 시상</a:t>
            </a:r>
            <a:r>
              <a:rPr lang="ko-KR" altLang="en-US" sz="1400" dirty="0"/>
              <a:t>으로 개발의 성취감 획득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3640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B4D218-D80A-7B32-10D0-7AFDAB2076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32E771-5141-C4CA-10F3-92E2DB8B7E2F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E32587-14A9-A8E6-C7B0-CCF95193DC2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356A2-A7DF-F98E-CE52-71487E240725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486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16120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졸업 작품 팀 </a:t>
            </a:r>
            <a:r>
              <a:rPr lang="en-US" altLang="ko-KR" sz="1400" dirty="0"/>
              <a:t>: 2021. 05.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08. 3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서버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작곡 및 노트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오랜 기간 팀원과 소통하며 의견 교환 및</a:t>
            </a:r>
            <a:r>
              <a:rPr lang="en-US" altLang="ko-KR" sz="1400" dirty="0"/>
              <a:t> </a:t>
            </a:r>
            <a:r>
              <a:rPr lang="ko-KR" altLang="en-US" sz="1400" dirty="0"/>
              <a:t>필요한 기능 개발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과정에서 마찰 최소화 필요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개발일지 작성 등 개발 내용 문서화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299781" y="369500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4166273"/>
            <a:ext cx="7787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3D </a:t>
            </a:r>
            <a:r>
              <a:rPr lang="ko-KR" altLang="en-US" sz="1400" dirty="0"/>
              <a:t>육각형 맵</a:t>
            </a:r>
            <a:r>
              <a:rPr lang="en-US" altLang="ko-KR" sz="1400" dirty="0"/>
              <a:t> </a:t>
            </a:r>
            <a:r>
              <a:rPr lang="ko-KR" altLang="en-US" sz="1400" dirty="0"/>
              <a:t>제작을 위한 맵 에디터 개발 </a:t>
            </a:r>
            <a:r>
              <a:rPr lang="en-US" altLang="ko-KR" sz="1400" dirty="0"/>
              <a:t>: </a:t>
            </a:r>
            <a:r>
              <a:rPr lang="ko-KR" altLang="en-US" sz="1200" dirty="0"/>
              <a:t>당시 </a:t>
            </a:r>
            <a:r>
              <a:rPr lang="en-US" altLang="ko-KR" sz="1200" dirty="0"/>
              <a:t>Unity</a:t>
            </a:r>
            <a:r>
              <a:rPr lang="ko-KR" altLang="en-US" sz="1200" dirty="0"/>
              <a:t>는</a:t>
            </a:r>
            <a:r>
              <a:rPr lang="en-US" altLang="ko-KR" sz="1200" dirty="0"/>
              <a:t> 2D</a:t>
            </a:r>
            <a:r>
              <a:rPr lang="ko-KR" altLang="en-US" sz="1200" dirty="0"/>
              <a:t> 육각형 </a:t>
            </a:r>
            <a:r>
              <a:rPr lang="ko-KR" altLang="en-US" sz="1200" dirty="0" err="1"/>
              <a:t>타일맵만</a:t>
            </a:r>
            <a:r>
              <a:rPr lang="ko-KR" altLang="en-US" sz="1200" dirty="0"/>
              <a:t> 지원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음악 정보</a:t>
            </a:r>
            <a:r>
              <a:rPr lang="en-US" altLang="ko-KR" sz="1400" dirty="0"/>
              <a:t>, </a:t>
            </a:r>
            <a:r>
              <a:rPr lang="ko-KR" altLang="en-US" sz="1400" dirty="0"/>
              <a:t>보스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정보를 한 번에 수정할 수 있는 패턴 시스템 제작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서버 부담을 줄이기 위한 클라이언트 트릭 연구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동적인 효과음 생성을 통한 사운드 리소스 개발 비용 절감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14EEB-0A24-E423-101F-D280912A5BB0}"/>
              </a:ext>
            </a:extLst>
          </p:cNvPr>
          <p:cNvSpPr txBox="1"/>
          <p:nvPr/>
        </p:nvSpPr>
        <p:spPr>
          <a:xfrm>
            <a:off x="9080231" y="4851529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기획안의 슬라임</a:t>
            </a:r>
          </a:p>
        </p:txBody>
      </p:sp>
      <p:sp>
        <p:nvSpPr>
          <p:cNvPr id="38" name="Chord 9">
            <a:extLst>
              <a:ext uri="{FF2B5EF4-FFF2-40B4-BE49-F238E27FC236}">
                <a16:creationId xmlns:a16="http://schemas.microsoft.com/office/drawing/2014/main" id="{3ECAA819-C3CA-C814-1735-F028402FC5B0}"/>
              </a:ext>
            </a:extLst>
          </p:cNvPr>
          <p:cNvSpPr/>
          <p:nvPr/>
        </p:nvSpPr>
        <p:spPr>
          <a:xfrm rot="6730305">
            <a:off x="10372119" y="4039654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7">
            <a:extLst>
              <a:ext uri="{FF2B5EF4-FFF2-40B4-BE49-F238E27FC236}">
                <a16:creationId xmlns:a16="http://schemas.microsoft.com/office/drawing/2014/main" id="{D8C1424F-9537-39BE-DD25-4D3F637E9A65}"/>
              </a:ext>
            </a:extLst>
          </p:cNvPr>
          <p:cNvCxnSpPr>
            <a:cxnSpLocks/>
          </p:cNvCxnSpPr>
          <p:nvPr/>
        </p:nvCxnSpPr>
        <p:spPr>
          <a:xfrm>
            <a:off x="10648010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8">
            <a:extLst>
              <a:ext uri="{FF2B5EF4-FFF2-40B4-BE49-F238E27FC236}">
                <a16:creationId xmlns:a16="http://schemas.microsoft.com/office/drawing/2014/main" id="{8BCFB7DF-035B-163E-5AFF-626A6355B54D}"/>
              </a:ext>
            </a:extLst>
          </p:cNvPr>
          <p:cNvCxnSpPr>
            <a:cxnSpLocks/>
          </p:cNvCxnSpPr>
          <p:nvPr/>
        </p:nvCxnSpPr>
        <p:spPr>
          <a:xfrm>
            <a:off x="11027237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rapezoid 3">
            <a:extLst>
              <a:ext uri="{FF2B5EF4-FFF2-40B4-BE49-F238E27FC236}">
                <a16:creationId xmlns:a16="http://schemas.microsoft.com/office/drawing/2014/main" id="{E69EBCD4-9925-687A-2E6B-2EB2FD4E2398}"/>
              </a:ext>
            </a:extLst>
          </p:cNvPr>
          <p:cNvSpPr/>
          <p:nvPr/>
        </p:nvSpPr>
        <p:spPr>
          <a:xfrm rot="12891988">
            <a:off x="11213277" y="3342576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id="{EAFCB67A-DD09-EB01-5FE4-5066EC55C68C}"/>
              </a:ext>
            </a:extLst>
          </p:cNvPr>
          <p:cNvSpPr/>
          <p:nvPr/>
        </p:nvSpPr>
        <p:spPr>
          <a:xfrm rot="13688901">
            <a:off x="11468751" y="3791677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11">
            <a:extLst>
              <a:ext uri="{FF2B5EF4-FFF2-40B4-BE49-F238E27FC236}">
                <a16:creationId xmlns:a16="http://schemas.microsoft.com/office/drawing/2014/main" id="{52FEA1AF-288D-086F-9068-9E3914605EB9}"/>
              </a:ext>
            </a:extLst>
          </p:cNvPr>
          <p:cNvSpPr/>
          <p:nvPr/>
        </p:nvSpPr>
        <p:spPr>
          <a:xfrm rot="11981814">
            <a:off x="10909914" y="3396871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64D429-C35A-5D03-5130-7B9BCEE19992}"/>
              </a:ext>
            </a:extLst>
          </p:cNvPr>
          <p:cNvCxnSpPr/>
          <p:nvPr/>
        </p:nvCxnSpPr>
        <p:spPr>
          <a:xfrm>
            <a:off x="8884331" y="4719474"/>
            <a:ext cx="24856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2111475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234947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졸업 작품 통과 및 짧은 주기의 회의를 통한 원만한 의사 소통으로 </a:t>
            </a:r>
            <a:r>
              <a:rPr lang="ko-KR" altLang="en-US" sz="1400" dirty="0">
                <a:solidFill>
                  <a:srgbClr val="00B0F0"/>
                </a:solidFill>
              </a:rPr>
              <a:t>팀 목표 </a:t>
            </a:r>
            <a:r>
              <a:rPr lang="en-US" altLang="ko-KR" sz="1400" dirty="0">
                <a:solidFill>
                  <a:srgbClr val="00B0F0"/>
                </a:solidFill>
              </a:rPr>
              <a:t>(</a:t>
            </a:r>
            <a:r>
              <a:rPr lang="ko-KR" altLang="en-US" sz="1400" dirty="0" err="1">
                <a:solidFill>
                  <a:srgbClr val="00B0F0"/>
                </a:solidFill>
              </a:rPr>
              <a:t>총장상</a:t>
            </a:r>
            <a:r>
              <a:rPr lang="ko-KR" altLang="en-US" sz="1400" dirty="0">
                <a:solidFill>
                  <a:srgbClr val="00B0F0"/>
                </a:solidFill>
              </a:rPr>
              <a:t> 수상</a:t>
            </a:r>
            <a:r>
              <a:rPr lang="en-US" altLang="ko-KR" sz="1400" dirty="0">
                <a:solidFill>
                  <a:srgbClr val="00B0F0"/>
                </a:solidFill>
              </a:rPr>
              <a:t>)</a:t>
            </a:r>
            <a:r>
              <a:rPr lang="ko-KR" altLang="en-US" sz="1400" dirty="0">
                <a:solidFill>
                  <a:srgbClr val="00B0F0"/>
                </a:solidFill>
              </a:rPr>
              <a:t> 달성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클라이언트를 개발하며 </a:t>
            </a:r>
            <a:r>
              <a:rPr lang="en-US" altLang="ko-KR" sz="1400" dirty="0"/>
              <a:t>30</a:t>
            </a:r>
            <a:r>
              <a:rPr lang="ko-KR" altLang="en-US" sz="1400" dirty="0"/>
              <a:t>주간 </a:t>
            </a:r>
            <a:r>
              <a:rPr lang="ko-KR" altLang="en-US" sz="1400" dirty="0">
                <a:solidFill>
                  <a:srgbClr val="00B0F0"/>
                </a:solidFill>
              </a:rPr>
              <a:t>개발 일지 작성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325016" y="2966751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3460002"/>
            <a:ext cx="89418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xyz+w</a:t>
            </a:r>
            <a:r>
              <a:rPr lang="en-US" altLang="ko-KR" sz="1400" dirty="0"/>
              <a:t> </a:t>
            </a:r>
            <a:r>
              <a:rPr lang="ko-KR" altLang="en-US" sz="1400" dirty="0"/>
              <a:t>좌표계를 사용하여 </a:t>
            </a:r>
            <a:r>
              <a:rPr lang="en-US" altLang="ko-KR" sz="1400" dirty="0"/>
              <a:t>3D</a:t>
            </a:r>
            <a:r>
              <a:rPr lang="ko-KR" altLang="en-US" sz="1400" dirty="0"/>
              <a:t> 육각형 인게임 </a:t>
            </a:r>
            <a:r>
              <a:rPr lang="ko-KR" altLang="en-US" sz="1400" dirty="0">
                <a:solidFill>
                  <a:srgbClr val="00B0F0"/>
                </a:solidFill>
              </a:rPr>
              <a:t>맵 툴 제작으로 제작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이전 프로젝트의 개선점을 보완한 </a:t>
            </a:r>
            <a:r>
              <a:rPr lang="ko-KR" altLang="en-US" sz="1400" dirty="0">
                <a:solidFill>
                  <a:srgbClr val="00B0F0"/>
                </a:solidFill>
              </a:rPr>
              <a:t>패턴 시스템 제작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노트 정보 뿐만 아니라 보스 행동 패턴</a:t>
            </a:r>
            <a:r>
              <a:rPr lang="en-US" altLang="ko-KR" sz="1200" dirty="0"/>
              <a:t>/</a:t>
            </a:r>
            <a:r>
              <a:rPr lang="ko-KR" altLang="en-US" sz="1200" dirty="0"/>
              <a:t>광역 특수 효과</a:t>
            </a:r>
            <a:r>
              <a:rPr lang="en-US" altLang="ko-KR" sz="1200" dirty="0"/>
              <a:t>/</a:t>
            </a:r>
            <a:r>
              <a:rPr lang="ko-KR" altLang="en-US" sz="1200" dirty="0"/>
              <a:t>아이템 생성 정보 포함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복잡한 계산은 클라이언트에서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서버는 검증 하는 방식으로 </a:t>
            </a:r>
            <a:r>
              <a:rPr lang="ko-KR" altLang="en-US" sz="1400" dirty="0">
                <a:solidFill>
                  <a:srgbClr val="00B0F0"/>
                </a:solidFill>
              </a:rPr>
              <a:t>서버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B0F0"/>
                </a:solidFill>
              </a:rPr>
              <a:t>부하 최적화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예 </a:t>
            </a:r>
            <a:r>
              <a:rPr lang="en-US" altLang="ko-KR" sz="1200" dirty="0"/>
              <a:t>: </a:t>
            </a:r>
            <a:r>
              <a:rPr lang="ko-KR" altLang="en-US" sz="1200" dirty="0"/>
              <a:t>노트 처리 키 입력 타이밍의 정당성 검사 등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효과음 동적 생성 </a:t>
            </a:r>
            <a:r>
              <a:rPr lang="ko-KR" altLang="en-US" sz="1400" dirty="0">
                <a:solidFill>
                  <a:srgbClr val="00B0F0"/>
                </a:solidFill>
              </a:rPr>
              <a:t>클래스 작성으로 리소스 개발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처음에는 </a:t>
            </a:r>
            <a:r>
              <a:rPr lang="en-US" altLang="ko-KR" sz="1200" dirty="0" err="1"/>
              <a:t>wwise</a:t>
            </a:r>
            <a:r>
              <a:rPr lang="ko-KR" altLang="en-US" sz="1200" dirty="0"/>
              <a:t>를 사용해 효과음 생성 환경을 만들었으나</a:t>
            </a:r>
            <a:r>
              <a:rPr lang="en-US" altLang="ko-KR" sz="1200" dirty="0"/>
              <a:t>,</a:t>
            </a:r>
            <a:r>
              <a:rPr lang="ko-KR" altLang="en-US" sz="1200" dirty="0"/>
              <a:t> 필요 기능에 비해 너무 무겁고 느려서 클래스로 대체함</a:t>
            </a:r>
            <a:r>
              <a:rPr lang="en-US" altLang="ko-KR" sz="1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DB8262-2382-4B28-8633-AD71A39025E4}"/>
              </a:ext>
            </a:extLst>
          </p:cNvPr>
          <p:cNvSpPr txBox="1"/>
          <p:nvPr/>
        </p:nvSpPr>
        <p:spPr>
          <a:xfrm>
            <a:off x="9730621" y="4992995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맵 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25BFB-365D-A92F-D471-1899AB81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711" y="2624700"/>
            <a:ext cx="3974690" cy="22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109651" y="2315151"/>
            <a:ext cx="618150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파일에 패턴을 읽는 코드입니다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CSV </a:t>
            </a:r>
            <a:r>
              <a:rPr lang="ko-KR" altLang="en-US" sz="1400" dirty="0" err="1"/>
              <a:t>파서를</a:t>
            </a:r>
            <a:r>
              <a:rPr lang="ko-KR" altLang="en-US" sz="1400" dirty="0"/>
              <a:t> 사용해 데이터를 분리한 후 프로토콜에 맞게 해석합니다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NoteType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이면 주석</a:t>
            </a:r>
            <a:r>
              <a:rPr lang="en-US" altLang="ko-KR" sz="1400" dirty="0"/>
              <a:t>, 999</a:t>
            </a:r>
            <a:r>
              <a:rPr lang="ko-KR" altLang="en-US" sz="1400" dirty="0"/>
              <a:t>면 스테이지 초기 설정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10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패링이며</a:t>
            </a:r>
            <a:r>
              <a:rPr lang="ko-KR" altLang="en-US" sz="1400" dirty="0"/>
              <a:t> </a:t>
            </a:r>
            <a:r>
              <a:rPr lang="en-US" altLang="ko-KR" sz="1400" dirty="0"/>
              <a:t>700</a:t>
            </a:r>
            <a:r>
              <a:rPr lang="ko-KR" altLang="en-US" sz="1400" dirty="0"/>
              <a:t>은 게임 시작 시간입니다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 외의 숫자는 전부 게임 패턴으로 저장한 뒤</a:t>
            </a:r>
            <a:r>
              <a:rPr lang="en-US" altLang="ko-KR" sz="1400" dirty="0"/>
              <a:t>, </a:t>
            </a:r>
            <a:r>
              <a:rPr lang="ko-KR" altLang="en-US" sz="1400" dirty="0"/>
              <a:t>이후 패턴 등장 시간에 맞춰</a:t>
            </a:r>
            <a:endParaRPr lang="en-US" altLang="ko-KR" sz="1400" dirty="0"/>
          </a:p>
          <a:p>
            <a:r>
              <a:rPr lang="ko-KR" altLang="en-US" sz="1400" dirty="0"/>
              <a:t>특정 기능을 수행하게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300" dirty="0"/>
              <a:t>Ex) 2</a:t>
            </a:r>
            <a:r>
              <a:rPr lang="ko-KR" altLang="en-US" sz="1300" dirty="0"/>
              <a:t>스테이지 패턴 타입</a:t>
            </a:r>
            <a:endParaRPr lang="en-US" altLang="ko-KR" sz="1300" dirty="0"/>
          </a:p>
          <a:p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275377" y="64306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패턴 로딩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26DA7D-1325-D061-FBA6-9FEF67A3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456831"/>
            <a:ext cx="5791200" cy="6401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C885AE-7BB4-2182-2F0B-89F4D741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2" y="4547062"/>
            <a:ext cx="4929900" cy="21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C24DD5-D430-4CAE-F5C2-F7454D47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778"/>
            <a:ext cx="5727347" cy="4508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1078FD-4470-34D7-1052-499A036D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47" y="2727390"/>
            <a:ext cx="6464653" cy="413061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6917096" y="719106"/>
            <a:ext cx="49311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노트를 화면에 표시할 위치를 정하는 코드입니다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이동 노트는 항상 일정하게 나오므로 음악 속도에만 맞춰</a:t>
            </a:r>
            <a:endParaRPr lang="en-US" altLang="ko-KR" sz="1400" dirty="0"/>
          </a:p>
          <a:p>
            <a:r>
              <a:rPr lang="ko-KR" altLang="en-US" sz="1400" dirty="0"/>
              <a:t>주기적으로 일정한 범위를 이동하는 것처럼 보이게 하고</a:t>
            </a:r>
            <a:r>
              <a:rPr lang="en-US" altLang="ko-KR" sz="1400" dirty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패링</a:t>
            </a:r>
            <a:r>
              <a:rPr lang="ko-KR" altLang="en-US" sz="1400" dirty="0"/>
              <a:t> 노트는 파일에서 읽어온 박자 데이터를 시간으로 바꿔</a:t>
            </a:r>
            <a:endParaRPr lang="en-US" altLang="ko-KR" sz="1400" dirty="0"/>
          </a:p>
          <a:p>
            <a:r>
              <a:rPr lang="ko-KR" altLang="en-US" sz="1400" dirty="0"/>
              <a:t>적절한 타이밍에 판정선에 닿게 만들었습니다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F3B9E-2B11-E35A-CDFE-7626F59D82C1}"/>
              </a:ext>
            </a:extLst>
          </p:cNvPr>
          <p:cNvSpPr txBox="1"/>
          <p:nvPr/>
        </p:nvSpPr>
        <p:spPr>
          <a:xfrm>
            <a:off x="0" y="19804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 노트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727347" y="23580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패링</a:t>
            </a:r>
            <a:r>
              <a:rPr lang="ko-KR" altLang="en-US" dirty="0"/>
              <a:t> 노트</a:t>
            </a:r>
          </a:p>
        </p:txBody>
      </p:sp>
    </p:spTree>
    <p:extLst>
      <p:ext uri="{BB962C8B-B14F-4D97-AF65-F5344CB8AC3E}">
        <p14:creationId xmlns:p14="http://schemas.microsoft.com/office/powerpoint/2010/main" val="210876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7445567" y="464331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서버에서 총 </a:t>
            </a:r>
            <a:r>
              <a:rPr lang="en-US" altLang="ko-KR" sz="1400" dirty="0"/>
              <a:t>21</a:t>
            </a:r>
            <a:r>
              <a:rPr lang="ko-KR" altLang="en-US" sz="1400" dirty="0"/>
              <a:t>가지의 패킷을 보냅니다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해당 코드는 그 일부입니다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7395714" y="16878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 패킷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526AA-F20E-60D8-DE8C-B63C0390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791"/>
            <a:ext cx="4389120" cy="50432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888617-E2B7-2DF8-011E-B3F743A4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18" y="2272647"/>
            <a:ext cx="4466045" cy="2067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A191B0-C796-EB2F-DDBC-F93B012D8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165" y="1983637"/>
            <a:ext cx="3342634" cy="4167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C8E434-36D0-01FC-6191-91C1300ED4AF}"/>
              </a:ext>
            </a:extLst>
          </p:cNvPr>
          <p:cNvSpPr txBox="1"/>
          <p:nvPr/>
        </p:nvSpPr>
        <p:spPr>
          <a:xfrm>
            <a:off x="-33250" y="145817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초기화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44123-90A9-5340-42FB-948A983E323C}"/>
              </a:ext>
            </a:extLst>
          </p:cNvPr>
          <p:cNvSpPr txBox="1"/>
          <p:nvPr/>
        </p:nvSpPr>
        <p:spPr>
          <a:xfrm>
            <a:off x="4389118" y="187444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25CE4-5AD7-FAD6-08C2-0A4B849A9014}"/>
              </a:ext>
            </a:extLst>
          </p:cNvPr>
          <p:cNvSpPr txBox="1"/>
          <p:nvPr/>
        </p:nvSpPr>
        <p:spPr>
          <a:xfrm>
            <a:off x="8778240" y="1645083"/>
            <a:ext cx="254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Attack (</a:t>
            </a:r>
            <a:r>
              <a:rPr lang="ko-KR" altLang="en-US" sz="1600" dirty="0"/>
              <a:t>누군가 체력 감소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1ABCD2-847E-6838-18BB-ADB949F2B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18" y="4874364"/>
            <a:ext cx="4466045" cy="1870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20DA07-805C-562E-75AF-47155CF2FE40}"/>
              </a:ext>
            </a:extLst>
          </p:cNvPr>
          <p:cNvSpPr txBox="1"/>
          <p:nvPr/>
        </p:nvSpPr>
        <p:spPr>
          <a:xfrm>
            <a:off x="4389117" y="4475728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패링</a:t>
            </a:r>
            <a:r>
              <a:rPr lang="ko-KR" altLang="en-US" sz="1600" dirty="0"/>
              <a:t> 성공</a:t>
            </a:r>
          </a:p>
        </p:txBody>
      </p:sp>
    </p:spTree>
    <p:extLst>
      <p:ext uri="{BB962C8B-B14F-4D97-AF65-F5344CB8AC3E}">
        <p14:creationId xmlns:p14="http://schemas.microsoft.com/office/powerpoint/2010/main" val="130299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205F26-F935-6215-5FA6-610C35CF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8" y="2909546"/>
            <a:ext cx="5875210" cy="394845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B9EE4F8-C817-9D2A-6BFB-4369C117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46D39-BD38-B331-CCD8-F96120BCF95D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71E5A-5995-45CD-5D73-46F012D7C2DD}"/>
              </a:ext>
            </a:extLst>
          </p:cNvPr>
          <p:cNvSpPr txBox="1"/>
          <p:nvPr/>
        </p:nvSpPr>
        <p:spPr>
          <a:xfrm>
            <a:off x="-56906" y="2557571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슬라임 위치 계산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61D72-FFB1-EFA4-0616-C809AE6C4916}"/>
              </a:ext>
            </a:extLst>
          </p:cNvPr>
          <p:cNvSpPr txBox="1"/>
          <p:nvPr/>
        </p:nvSpPr>
        <p:spPr>
          <a:xfrm>
            <a:off x="1708321" y="2259449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selfCoord</a:t>
            </a:r>
            <a:r>
              <a:rPr lang="en-US" altLang="ko-KR" sz="1400" dirty="0"/>
              <a:t> </a:t>
            </a:r>
            <a:r>
              <a:rPr lang="ko-KR" altLang="en-US" sz="1400" dirty="0"/>
              <a:t>값을 기준으로</a:t>
            </a:r>
            <a:endParaRPr lang="en-US" altLang="ko-KR" sz="1400" dirty="0"/>
          </a:p>
          <a:p>
            <a:r>
              <a:rPr lang="ko-KR" altLang="en-US" sz="1400" dirty="0"/>
              <a:t>현재 위치를 계산해서 위치 시킵니다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10B949-B8A4-DCBA-656A-F32ED985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78" y="0"/>
            <a:ext cx="3627121" cy="2760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D0964E-62E0-A972-3E08-B9E8822C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77" y="2760182"/>
            <a:ext cx="3627121" cy="29300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D1640C-57A1-F21A-C60A-A6567F96B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73" y="3675177"/>
            <a:ext cx="2704403" cy="3182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91A2A1-9EB8-E79E-70A5-7DDEC4326956}"/>
              </a:ext>
            </a:extLst>
          </p:cNvPr>
          <p:cNvSpPr txBox="1"/>
          <p:nvPr/>
        </p:nvSpPr>
        <p:spPr>
          <a:xfrm>
            <a:off x="5917558" y="2285310"/>
            <a:ext cx="27061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육면체 좌표계를 구현하기 위해</a:t>
            </a:r>
            <a:endParaRPr lang="en-US" altLang="ko-KR" sz="1400" dirty="0"/>
          </a:p>
          <a:p>
            <a:r>
              <a:rPr lang="ko-KR" altLang="en-US" sz="1400" dirty="0"/>
              <a:t>플레이어 각도와 위치를</a:t>
            </a:r>
            <a:endParaRPr lang="en-US" altLang="ko-KR" sz="1400" dirty="0"/>
          </a:p>
          <a:p>
            <a:r>
              <a:rPr lang="ko-KR" altLang="en-US" sz="1400" dirty="0"/>
              <a:t>지정하는 코드입니다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820C6-118F-8017-747E-E39827B9FC26}"/>
              </a:ext>
            </a:extLst>
          </p:cNvPr>
          <p:cNvSpPr txBox="1"/>
          <p:nvPr/>
        </p:nvSpPr>
        <p:spPr>
          <a:xfrm>
            <a:off x="9098759" y="5688449"/>
            <a:ext cx="25593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 err="1"/>
              <a:t>selfCoord</a:t>
            </a:r>
            <a:r>
              <a:rPr lang="ko-KR" altLang="en-US" sz="1400" dirty="0"/>
              <a:t>는 육면체 좌표계로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다양한 계산 기능들이 추가된</a:t>
            </a:r>
            <a:endParaRPr lang="en-US" altLang="ko-KR" sz="1400" dirty="0"/>
          </a:p>
          <a:p>
            <a:r>
              <a:rPr lang="ko-KR" altLang="en-US" sz="1400" dirty="0"/>
              <a:t>좌표계 클래스입니다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FB1349-701A-54ED-9B4E-39B54C24A7A3}"/>
              </a:ext>
            </a:extLst>
          </p:cNvPr>
          <p:cNvCxnSpPr/>
          <p:nvPr/>
        </p:nvCxnSpPr>
        <p:spPr>
          <a:xfrm flipV="1">
            <a:off x="7703126" y="1578299"/>
            <a:ext cx="648392" cy="64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179D0C-E337-A11D-6D21-E5365CC4337B}"/>
              </a:ext>
            </a:extLst>
          </p:cNvPr>
          <p:cNvCxnSpPr>
            <a:cxnSpLocks/>
          </p:cNvCxnSpPr>
          <p:nvPr/>
        </p:nvCxnSpPr>
        <p:spPr>
          <a:xfrm>
            <a:off x="7827817" y="2896125"/>
            <a:ext cx="537554" cy="28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138EEB-5514-64BE-B24D-6E653C3FB1EF}"/>
              </a:ext>
            </a:extLst>
          </p:cNvPr>
          <p:cNvCxnSpPr>
            <a:cxnSpLocks/>
          </p:cNvCxnSpPr>
          <p:nvPr/>
        </p:nvCxnSpPr>
        <p:spPr>
          <a:xfrm>
            <a:off x="7270653" y="3182823"/>
            <a:ext cx="0" cy="38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BDFBE9-3988-79A6-6C37-65D337EE4B64}"/>
              </a:ext>
            </a:extLst>
          </p:cNvPr>
          <p:cNvSpPr txBox="1"/>
          <p:nvPr/>
        </p:nvSpPr>
        <p:spPr>
          <a:xfrm>
            <a:off x="2844664" y="1102931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플레이어 </a:t>
            </a:r>
            <a:r>
              <a:rPr lang="en-US" altLang="ko-KR" sz="1400" dirty="0"/>
              <a:t>(</a:t>
            </a:r>
            <a:r>
              <a:rPr lang="ko-KR" altLang="en-US" sz="1400" dirty="0"/>
              <a:t>슬라임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이동과 좌표 지정에 관한 코드입니다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57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ED484D-CD95-B1EC-4EA9-C93436A3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744"/>
            <a:ext cx="8244732" cy="49762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8120D0F-8A21-A98D-548F-F7039A1F5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470D4-3B5D-3796-94CC-AC69CFDA3459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9EDC1-C6D8-B6BE-1A47-6F48130234DF}"/>
              </a:ext>
            </a:extLst>
          </p:cNvPr>
          <p:cNvSpPr txBox="1"/>
          <p:nvPr/>
        </p:nvSpPr>
        <p:spPr>
          <a:xfrm>
            <a:off x="0" y="1358524"/>
            <a:ext cx="9874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필드에서 </a:t>
            </a:r>
            <a:r>
              <a:rPr lang="ko-KR" altLang="en-US" sz="1400" dirty="0" err="1"/>
              <a:t>우클릭으로</a:t>
            </a:r>
            <a:r>
              <a:rPr lang="ko-KR" altLang="en-US" sz="1400" dirty="0"/>
              <a:t> 셀이나 플레이어를 지정할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셀을 지정하면 해당 위치까지 최단거리로 이동하는 패킷이 오고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플레이어를 지정하면 파티 상태에 따라 메뉴가 열립니다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6825DA-DA71-F0CC-C920-D8EEE0D66AA1}"/>
              </a:ext>
            </a:extLst>
          </p:cNvPr>
          <p:cNvSpPr txBox="1"/>
          <p:nvPr/>
        </p:nvSpPr>
        <p:spPr>
          <a:xfrm>
            <a:off x="8316882" y="3981796"/>
            <a:ext cx="2932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우클릭이</a:t>
            </a:r>
            <a:r>
              <a:rPr lang="ko-KR" altLang="en-US" sz="1400" dirty="0"/>
              <a:t> 닿는 오브젝트 검사를</a:t>
            </a:r>
            <a:endParaRPr lang="en-US" altLang="ko-KR" sz="1400" dirty="0"/>
          </a:p>
          <a:p>
            <a:r>
              <a:rPr lang="en-US" altLang="ko-KR" sz="1400" dirty="0" err="1"/>
              <a:t>Raycast</a:t>
            </a:r>
            <a:r>
              <a:rPr lang="ko-KR" altLang="en-US" sz="1400" dirty="0"/>
              <a:t>를 사용해서 구현했습니다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7750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2139</Words>
  <Application>Microsoft Office PowerPoint</Application>
  <PresentationFormat>와이드스크린</PresentationFormat>
  <Paragraphs>319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포트폴리오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Unity, 생활 시뮬레이션</vt:lpstr>
      <vt:lpstr>Unity, 생활 시뮬레이션</vt:lpstr>
      <vt:lpstr>Unity, 생활 시뮬레이션</vt:lpstr>
      <vt:lpstr>PowerPoint 프레젠테이션</vt:lpstr>
      <vt:lpstr>Unity, 팬 리듬게임</vt:lpstr>
      <vt:lpstr>Unity, 팬 리듬게임</vt:lpstr>
      <vt:lpstr>Unity, 팬 리듬게임</vt:lpstr>
      <vt:lpstr>Unity, 팬 리듬게임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어수혁(2017180021)</cp:lastModifiedBy>
  <cp:revision>159</cp:revision>
  <cp:lastPrinted>2022-08-31T00:00:57Z</cp:lastPrinted>
  <dcterms:created xsi:type="dcterms:W3CDTF">2022-08-06T06:25:55Z</dcterms:created>
  <dcterms:modified xsi:type="dcterms:W3CDTF">2022-09-18T09:00:03Z</dcterms:modified>
</cp:coreProperties>
</file>